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Kabuci" initials="LK" lastIdx="2" clrIdx="0">
    <p:extLst>
      <p:ext uri="{19B8F6BF-5375-455C-9EA6-DF929625EA0E}">
        <p15:presenceInfo xmlns:p15="http://schemas.microsoft.com/office/powerpoint/2012/main" userId="3bd008334d744b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9AE"/>
    <a:srgbClr val="0E1F30"/>
    <a:srgbClr val="DB6C0F"/>
    <a:srgbClr val="3E6973"/>
    <a:srgbClr val="425563"/>
    <a:srgbClr val="AC9F3C"/>
    <a:srgbClr val="D9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4C1E98-559E-43D7-AE1B-F938B7612C78}">
  <a:tblStyle styleId="{324C1E98-559E-43D7-AE1B-F938B7612C7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ch, Lindsay" userId="e2d9506c-512e-4ac0-95d8-459066c015ba" providerId="ADAL" clId="{C2AD0E63-E21B-4604-B354-738391EA9C7E}"/>
    <pc:docChg chg="undo custSel addSld delSld modSld sldOrd">
      <pc:chgData name="Lynch, Lindsay" userId="e2d9506c-512e-4ac0-95d8-459066c015ba" providerId="ADAL" clId="{C2AD0E63-E21B-4604-B354-738391EA9C7E}" dt="2018-09-24T17:07:02.603" v="1274" actId="14826"/>
      <pc:docMkLst>
        <pc:docMk/>
      </pc:docMkLst>
      <pc:sldChg chg="addSp modSp add">
        <pc:chgData name="Lynch, Lindsay" userId="e2d9506c-512e-4ac0-95d8-459066c015ba" providerId="ADAL" clId="{C2AD0E63-E21B-4604-B354-738391EA9C7E}" dt="2018-09-24T17:06:37.715" v="1272" actId="14826"/>
        <pc:sldMkLst>
          <pc:docMk/>
          <pc:sldMk cId="1424338468" sldId="256"/>
        </pc:sldMkLst>
        <pc:picChg chg="add mod">
          <ac:chgData name="Lynch, Lindsay" userId="e2d9506c-512e-4ac0-95d8-459066c015ba" providerId="ADAL" clId="{C2AD0E63-E21B-4604-B354-738391EA9C7E}" dt="2018-09-24T17:06:37.715" v="1272" actId="14826"/>
          <ac:picMkLst>
            <pc:docMk/>
            <pc:sldMk cId="1424338468" sldId="256"/>
            <ac:picMk id="4" creationId="{634D2F7B-377B-4E07-8CC1-145CCB22A357}"/>
          </ac:picMkLst>
        </pc:picChg>
      </pc:sldChg>
      <pc:sldChg chg="addSp modSp add">
        <pc:chgData name="Lynch, Lindsay" userId="e2d9506c-512e-4ac0-95d8-459066c015ba" providerId="ADAL" clId="{C2AD0E63-E21B-4604-B354-738391EA9C7E}" dt="2018-09-24T17:06:48.882" v="1273" actId="14826"/>
        <pc:sldMkLst>
          <pc:docMk/>
          <pc:sldMk cId="4004112261" sldId="257"/>
        </pc:sldMkLst>
        <pc:picChg chg="add mod">
          <ac:chgData name="Lynch, Lindsay" userId="e2d9506c-512e-4ac0-95d8-459066c015ba" providerId="ADAL" clId="{C2AD0E63-E21B-4604-B354-738391EA9C7E}" dt="2018-09-24T17:06:48.882" v="1273" actId="14826"/>
          <ac:picMkLst>
            <pc:docMk/>
            <pc:sldMk cId="4004112261" sldId="257"/>
            <ac:picMk id="4" creationId="{6277FFED-D3AB-41D4-B5FD-4B90211495BD}"/>
          </ac:picMkLst>
        </pc:picChg>
      </pc:sldChg>
      <pc:sldChg chg="addSp modSp add">
        <pc:chgData name="Lynch, Lindsay" userId="e2d9506c-512e-4ac0-95d8-459066c015ba" providerId="ADAL" clId="{C2AD0E63-E21B-4604-B354-738391EA9C7E}" dt="2018-09-21T16:58:34.680" v="1260" actId="27614"/>
        <pc:sldMkLst>
          <pc:docMk/>
          <pc:sldMk cId="2796620763" sldId="258"/>
        </pc:sldMkLst>
        <pc:picChg chg="add mod">
          <ac:chgData name="Lynch, Lindsay" userId="e2d9506c-512e-4ac0-95d8-459066c015ba" providerId="ADAL" clId="{C2AD0E63-E21B-4604-B354-738391EA9C7E}" dt="2018-09-21T16:58:34.680" v="1260" actId="27614"/>
          <ac:picMkLst>
            <pc:docMk/>
            <pc:sldMk cId="2796620763" sldId="258"/>
            <ac:picMk id="4" creationId="{10F629B2-A5F5-452D-9D34-649D2A952E9D}"/>
          </ac:picMkLst>
        </pc:picChg>
      </pc:sldChg>
      <pc:sldChg chg="addSp modSp add">
        <pc:chgData name="Lynch, Lindsay" userId="e2d9506c-512e-4ac0-95d8-459066c015ba" providerId="ADAL" clId="{C2AD0E63-E21B-4604-B354-738391EA9C7E}" dt="2018-09-21T16:58:46.476" v="1262" actId="27614"/>
        <pc:sldMkLst>
          <pc:docMk/>
          <pc:sldMk cId="2817662012" sldId="259"/>
        </pc:sldMkLst>
        <pc:picChg chg="add mod">
          <ac:chgData name="Lynch, Lindsay" userId="e2d9506c-512e-4ac0-95d8-459066c015ba" providerId="ADAL" clId="{C2AD0E63-E21B-4604-B354-738391EA9C7E}" dt="2018-09-21T16:58:46.476" v="1262" actId="27614"/>
          <ac:picMkLst>
            <pc:docMk/>
            <pc:sldMk cId="2817662012" sldId="259"/>
            <ac:picMk id="4" creationId="{FA82352D-427C-4B30-9C62-82C333FA3C5C}"/>
          </ac:picMkLst>
        </pc:picChg>
      </pc:sldChg>
      <pc:sldChg chg="addSp modSp add">
        <pc:chgData name="Lynch, Lindsay" userId="e2d9506c-512e-4ac0-95d8-459066c015ba" providerId="ADAL" clId="{C2AD0E63-E21B-4604-B354-738391EA9C7E}" dt="2018-09-21T17:00:09.737" v="1271" actId="14826"/>
        <pc:sldMkLst>
          <pc:docMk/>
          <pc:sldMk cId="3216895499" sldId="260"/>
        </pc:sldMkLst>
        <pc:picChg chg="add mod">
          <ac:chgData name="Lynch, Lindsay" userId="e2d9506c-512e-4ac0-95d8-459066c015ba" providerId="ADAL" clId="{C2AD0E63-E21B-4604-B354-738391EA9C7E}" dt="2018-09-21T17:00:09.737" v="1271" actId="14826"/>
          <ac:picMkLst>
            <pc:docMk/>
            <pc:sldMk cId="3216895499" sldId="260"/>
            <ac:picMk id="4" creationId="{89661D3A-7E95-4F72-80A6-D23C08255BD2}"/>
          </ac:picMkLst>
        </pc:picChg>
      </pc:sldChg>
      <pc:sldChg chg="addSp modSp add">
        <pc:chgData name="Lynch, Lindsay" userId="e2d9506c-512e-4ac0-95d8-459066c015ba" providerId="ADAL" clId="{C2AD0E63-E21B-4604-B354-738391EA9C7E}" dt="2018-09-21T16:59:01.590" v="1268" actId="27614"/>
        <pc:sldMkLst>
          <pc:docMk/>
          <pc:sldMk cId="1413014834" sldId="261"/>
        </pc:sldMkLst>
        <pc:picChg chg="add mod">
          <ac:chgData name="Lynch, Lindsay" userId="e2d9506c-512e-4ac0-95d8-459066c015ba" providerId="ADAL" clId="{C2AD0E63-E21B-4604-B354-738391EA9C7E}" dt="2018-09-21T16:59:01.590" v="1268" actId="27614"/>
          <ac:picMkLst>
            <pc:docMk/>
            <pc:sldMk cId="1413014834" sldId="261"/>
            <ac:picMk id="4" creationId="{5117E91E-D6C2-4FB4-8424-C7BE613AAB38}"/>
          </ac:picMkLst>
        </pc:picChg>
      </pc:sldChg>
      <pc:sldChg chg="addSp modSp add">
        <pc:chgData name="Lynch, Lindsay" userId="e2d9506c-512e-4ac0-95d8-459066c015ba" providerId="ADAL" clId="{C2AD0E63-E21B-4604-B354-738391EA9C7E}" dt="2018-09-21T16:59:01.025" v="1267" actId="27614"/>
        <pc:sldMkLst>
          <pc:docMk/>
          <pc:sldMk cId="3264101089" sldId="262"/>
        </pc:sldMkLst>
        <pc:picChg chg="add mod">
          <ac:chgData name="Lynch, Lindsay" userId="e2d9506c-512e-4ac0-95d8-459066c015ba" providerId="ADAL" clId="{C2AD0E63-E21B-4604-B354-738391EA9C7E}" dt="2018-09-21T16:59:01.025" v="1267" actId="27614"/>
          <ac:picMkLst>
            <pc:docMk/>
            <pc:sldMk cId="3264101089" sldId="262"/>
            <ac:picMk id="4" creationId="{7B3C1708-5992-44AC-A2F8-B9E589CA8933}"/>
          </ac:picMkLst>
        </pc:picChg>
      </pc:sldChg>
      <pc:sldChg chg="addSp modSp add">
        <pc:chgData name="Lynch, Lindsay" userId="e2d9506c-512e-4ac0-95d8-459066c015ba" providerId="ADAL" clId="{C2AD0E63-E21B-4604-B354-738391EA9C7E}" dt="2018-09-24T17:07:02.603" v="1274" actId="14826"/>
        <pc:sldMkLst>
          <pc:docMk/>
          <pc:sldMk cId="2578390731" sldId="263"/>
        </pc:sldMkLst>
        <pc:picChg chg="add mod">
          <ac:chgData name="Lynch, Lindsay" userId="e2d9506c-512e-4ac0-95d8-459066c015ba" providerId="ADAL" clId="{C2AD0E63-E21B-4604-B354-738391EA9C7E}" dt="2018-09-21T16:58:12.935" v="1252" actId="27614"/>
          <ac:picMkLst>
            <pc:docMk/>
            <pc:sldMk cId="2578390731" sldId="263"/>
            <ac:picMk id="4" creationId="{F60A5B15-333B-4531-8529-0723FF67EEA9}"/>
          </ac:picMkLst>
        </pc:picChg>
        <pc:picChg chg="add mod">
          <ac:chgData name="Lynch, Lindsay" userId="e2d9506c-512e-4ac0-95d8-459066c015ba" providerId="ADAL" clId="{C2AD0E63-E21B-4604-B354-738391EA9C7E}" dt="2018-09-24T17:07:02.603" v="1274" actId="14826"/>
          <ac:picMkLst>
            <pc:docMk/>
            <pc:sldMk cId="2578390731" sldId="263"/>
            <ac:picMk id="6" creationId="{90B777A5-85AA-46C6-9A51-DBBD94FCC9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1412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FBB9-42B1-40E9-93A7-5EBD14950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C7071-5A40-4BCA-870F-90658B28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40F39-4D77-47E1-A85B-28478101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6557C-9380-48AF-BC4F-F4C9CE4F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2AAE-B42B-42C6-86DF-875FB40C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04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F84C-172A-402F-8DFB-DCE57E29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2032B-7E0F-4407-862E-454D80A3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AC4D2-017B-46F0-95D2-71798691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174C6-EACF-4365-B131-61A1FDE3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F82F-AD16-4702-BFE1-0B6D793F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95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A0189-FD65-4789-B49E-A78ADBDFB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7765B-061C-4F1D-AE66-D891346E3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62074-4058-4D48-B3F5-5D2C9EA6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01496-0764-4714-B5FA-FED7132E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157EA-C199-427F-B7C5-BEC82E25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22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A3B1-7FAA-4E21-8360-7C035F17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AFDB-7A3B-4BE2-BF06-31BA3324D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A52CE-5431-499F-B1D6-CC5C9BD2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C02E-659C-426D-835D-F34C4C7C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2847C-1149-4B6F-93F9-504BB447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99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D75C-3DF8-46FB-935F-E8E2C6D4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C3548-079C-418D-AC7A-1C90A967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6D0C-7C1F-4ED7-A911-B3888ACA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5D286-B729-44B4-862B-76E6D635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E5CF6-B48C-4A93-9E1E-B7B60C38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6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EA58-6B88-432B-B59A-A37F13DB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AD43-4A1D-41F9-B049-79AA74A08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48758-5585-47EF-AD1F-DA5CAE98A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780E4-1474-4C70-B6F9-EB0FD473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A5428-2EF4-4902-96A9-F8D21F5F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A52F7-BDF5-4C97-9088-F49BE7F8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56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0066-ED17-4AE1-A4FE-5C58432A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04F42-1FA9-4725-BABF-2F98625BC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EDB22-4C2A-4962-99DB-76730FB57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6622F-AFB3-4179-ACD6-5E0D2DFDE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9B98A-743E-4A5A-86F6-338B1FF6D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C529D-88F4-4B09-830A-FF4C0D94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90EAD-7ABA-47B8-8BC3-49EE5F1C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94F2B-EE34-4FFA-8147-361E2111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21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3880-CBD6-439D-BDA3-398337CB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2B40E-73A3-466E-B0F3-72A8F03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C4D15-7A87-4334-9E63-B111663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FBAA5-7340-436B-8CED-AFEDC366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49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23A28-1087-4923-81BC-F1804581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7847E-F688-468F-BDA8-30C8EA21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E4FC6-883C-4464-B803-F73D723C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993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D03C-6094-4122-B2CA-6AC5B12A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0406-A4C1-45CB-B0B8-15227D2A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174-3EF0-42E6-9C9A-669087A8C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67633-00C5-476A-932B-3F03B56C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512E4-5DD1-41FB-BFF7-959DCF1A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CA759-7127-4D1F-9E12-FE9D7DEC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34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2B0-4C30-486C-B4B7-E1521A04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D9EAA-42DB-4771-9079-0AB1366EE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05314-340A-4BAE-8995-F3CBB21EE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788A5-E6E3-426D-9A98-66BB12F7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D570F-DB34-4D10-AE9A-4BCE77C7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9ACEA-77AD-42C0-8FC4-A88CC5EA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98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D23D7-89F8-432B-808D-72EDD29C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8C481-74F4-45C4-9183-AEEA21CA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5FA4-3B59-4104-9179-F9651C605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F15C-DA6E-49F1-B317-135FAC275CB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5625-D900-454B-A4A4-C40A1D21D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CB09-67C6-4EC7-86DA-51A6AFAC6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9336-37ED-4CDC-B66D-36056548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D2F7B-377B-4E07-8CC1-145CCB22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7FFED-D3AB-41D4-B5FD-4B902114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10F629B2-A5F5-452D-9D34-649D2A95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2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screenshot, text&#10;&#10;Description generated with very high confidence">
            <a:extLst>
              <a:ext uri="{FF2B5EF4-FFF2-40B4-BE49-F238E27FC236}">
                <a16:creationId xmlns:a16="http://schemas.microsoft.com/office/drawing/2014/main" id="{FA82352D-427C-4B30-9C62-82C333FA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661D3A-7E95-4F72-80A6-D23C0825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117E91E-D6C2-4FB4-8424-C7BE613A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3C1708-5992-44AC-A2F8-B9E589CA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AE7-4432-436D-B362-E100056A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0A5B15-333B-4531-8529-0723FF67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777A5-85AA-46C6-9A51-DBBD94FCC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GENERATIONS MAPD PLANS</dc:title>
  <dc:creator>Bolt, Lindsay</dc:creator>
  <cp:lastModifiedBy>Lynch, Lindsay</cp:lastModifiedBy>
  <cp:revision>156</cp:revision>
  <cp:lastPrinted>2016-07-07T20:15:14Z</cp:lastPrinted>
  <dcterms:modified xsi:type="dcterms:W3CDTF">2018-09-24T17:07:08Z</dcterms:modified>
</cp:coreProperties>
</file>